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0" r:id="rId3"/>
    <p:sldId id="385" r:id="rId4"/>
  </p:sldIdLst>
  <p:sldSz cx="9906000" cy="6858000" type="A4"/>
  <p:notesSz cx="9928225" cy="6797675"/>
  <p:defaultTextStyle>
    <a:defPPr>
      <a:defRPr lang="ru-RU"/>
    </a:defPPr>
    <a:lvl1pPr algn="l" defTabSz="68453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1630" indent="116205" algn="l" defTabSz="68453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4530" indent="230505" algn="l" defTabSz="68453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5525" indent="346075" algn="l" defTabSz="68453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68425" indent="460375" algn="l" defTabSz="68453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4" d="100"/>
          <a:sy n="114" d="100"/>
        </p:scale>
        <p:origin x="-142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5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53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5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53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5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53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5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53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63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630" algn="l" defTabSz="34163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530" algn="l" defTabSz="34163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63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63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960" algn="l" defTabSz="3422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225" algn="l" defTabSz="3422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90" algn="l" defTabSz="3422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755" algn="l" defTabSz="3422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hemeOverride" Target="../theme/themeOverride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565" indent="0" algn="ctr">
              <a:buNone/>
            </a:lvl2pPr>
            <a:lvl3pPr marL="913130" indent="0" algn="ctr">
              <a:buNone/>
            </a:lvl3pPr>
            <a:lvl4pPr marL="1369695" indent="0" algn="ctr">
              <a:buNone/>
            </a:lvl4pPr>
            <a:lvl5pPr marL="1825625" indent="0" algn="ctr">
              <a:buNone/>
            </a:lvl5pPr>
            <a:lvl6pPr marL="2282190" indent="0" algn="ctr">
              <a:buNone/>
            </a:lvl6pPr>
            <a:lvl7pPr marL="2738755" indent="0" algn="ctr">
              <a:buNone/>
            </a:lvl7pPr>
            <a:lvl8pPr marL="3195320" indent="0" algn="ctr">
              <a:buNone/>
            </a:lvl8pPr>
            <a:lvl9pPr marL="3651885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265" indent="0" algn="ctr">
              <a:buNone/>
              <a:defRPr sz="1500"/>
            </a:lvl2pPr>
            <a:lvl3pPr marL="684530" indent="0" algn="ctr">
              <a:buNone/>
              <a:defRPr sz="1400"/>
            </a:lvl3pPr>
            <a:lvl4pPr marL="1026795" indent="0" algn="ctr">
              <a:buNone/>
              <a:defRPr sz="1200"/>
            </a:lvl4pPr>
            <a:lvl5pPr marL="1369695" indent="0" algn="ctr">
              <a:buNone/>
              <a:defRPr sz="1200"/>
            </a:lvl5pPr>
            <a:lvl6pPr marL="1711960" indent="0" algn="ctr">
              <a:buNone/>
              <a:defRPr sz="1200"/>
            </a:lvl6pPr>
            <a:lvl7pPr marL="2054225" indent="0" algn="ctr">
              <a:buNone/>
              <a:defRPr sz="1200"/>
            </a:lvl7pPr>
            <a:lvl8pPr marL="2396490" indent="0" algn="ctr">
              <a:buNone/>
              <a:defRPr sz="1200"/>
            </a:lvl8pPr>
            <a:lvl9pPr marL="2738755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265" indent="0">
              <a:buNone/>
              <a:defRPr sz="2100"/>
            </a:lvl2pPr>
            <a:lvl3pPr marL="684530" indent="0">
              <a:buNone/>
              <a:defRPr sz="1800"/>
            </a:lvl3pPr>
            <a:lvl4pPr marL="1026795" indent="0">
              <a:buNone/>
              <a:defRPr sz="1500"/>
            </a:lvl4pPr>
            <a:lvl5pPr marL="1369695" indent="0">
              <a:buNone/>
              <a:defRPr sz="1500"/>
            </a:lvl5pPr>
            <a:lvl6pPr marL="1711960" indent="0">
              <a:buNone/>
              <a:defRPr sz="1500"/>
            </a:lvl6pPr>
            <a:lvl7pPr marL="2054225" indent="0">
              <a:buNone/>
              <a:defRPr sz="1500"/>
            </a:lvl7pPr>
            <a:lvl8pPr marL="2396490" indent="0">
              <a:buNone/>
              <a:defRPr sz="1500"/>
            </a:lvl8pPr>
            <a:lvl9pPr marL="2738755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265" indent="0">
              <a:buNone/>
              <a:defRPr sz="1100"/>
            </a:lvl2pPr>
            <a:lvl3pPr marL="684530" indent="0">
              <a:buNone/>
              <a:defRPr sz="900"/>
            </a:lvl3pPr>
            <a:lvl4pPr marL="1026795" indent="0">
              <a:buNone/>
              <a:defRPr sz="800"/>
            </a:lvl4pPr>
            <a:lvl5pPr marL="1369695" indent="0">
              <a:buNone/>
              <a:defRPr sz="800"/>
            </a:lvl5pPr>
            <a:lvl6pPr marL="1711960" indent="0">
              <a:buNone/>
              <a:defRPr sz="800"/>
            </a:lvl6pPr>
            <a:lvl7pPr marL="2054225" indent="0">
              <a:buNone/>
              <a:defRPr sz="800"/>
            </a:lvl7pPr>
            <a:lvl8pPr marL="2396490" indent="0">
              <a:buNone/>
              <a:defRPr sz="800"/>
            </a:lvl8pPr>
            <a:lvl9pPr marL="2738755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4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2" tIns="45645" rIns="91292" bIns="45645" numCol="1" anchor="b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2" tIns="45645" rIns="91292" bIns="45645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5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5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5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8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1055" indent="-22733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33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33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38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625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505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075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mailto:60siao@cbr.ru" TargetMode="External"/><Relationship Id="rId8" Type="http://schemas.openxmlformats.org/officeDocument/2006/relationships/image" Target="../media/image21.jpe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5.jpeg"/><Relationship Id="rId12" Type="http://schemas.openxmlformats.org/officeDocument/2006/relationships/image" Target="../media/image24.png"/><Relationship Id="rId11" Type="http://schemas.openxmlformats.org/officeDocument/2006/relationships/image" Target="../media/image23.jpeg"/><Relationship Id="rId10" Type="http://schemas.openxmlformats.org/officeDocument/2006/relationships/image" Target="../media/image22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/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anose="020F0502020204030204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anose="020F0502020204030204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  <a:endParaRPr lang="ru-RU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1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  <a:endParaRPr lang="ru-RU" sz="1000" dirty="0">
              <a:latin typeface="+mn-lt"/>
            </a:endParaRPr>
          </a:p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  <a:endParaRPr lang="ru-RU" sz="1000" dirty="0">
              <a:latin typeface="+mn-lt"/>
            </a:endParaRPr>
          </a:p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  <a:endParaRPr lang="ru-RU" sz="1000" dirty="0">
              <a:latin typeface="+mn-lt"/>
            </a:endParaRPr>
          </a:p>
        </p:txBody>
      </p:sp>
      <p:pic>
        <p:nvPicPr>
          <p:cNvPr id="31" name="Рисунок 30"/>
          <p:cNvPicPr/>
          <p:nvPr/>
        </p:nvPicPr>
        <p:blipFill rotWithShape="1">
          <a:blip r:embed="rId3"/>
          <a:srcRect l="24456" t="17943" r="49419" b="24763"/>
          <a:stretch>
            <a:fillRect/>
          </a:stretch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  <a:endParaRPr lang="ru-RU" b="1" dirty="0">
              <a:latin typeface="+mn-lt"/>
            </a:endParaRPr>
          </a:p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4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53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  <a:endParaRPr lang="ru-RU" sz="1800" dirty="0">
              <a:latin typeface="+mn-lt"/>
            </a:endParaRPr>
          </a:p>
          <a:p>
            <a:pPr marL="342900" indent="-342900" defTabSz="68453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53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  <a:endParaRPr lang="ru-RU" sz="1800" dirty="0">
              <a:latin typeface="+mn-lt"/>
            </a:endParaRPr>
          </a:p>
          <a:p>
            <a:pPr marL="342900" indent="-342900" defTabSz="68453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53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  <a:endParaRPr lang="ru-RU" sz="1800" dirty="0">
              <a:latin typeface="+mn-lt"/>
            </a:endParaRP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8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/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  <a:endParaRPr lang="ru-RU" sz="1800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/>
          <a:srcRect t="-1" b="4946"/>
          <a:stretch>
            <a:fillRect/>
          </a:stretch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anose="020F0502020204030204" pitchFamily="34" charset="0"/>
              </a:rPr>
              <a:t>Реестры субъектов микрофинансирования</a:t>
            </a:r>
            <a:endParaRPr lang="ru-RU" sz="1200" b="1">
              <a:latin typeface="Calibri" panose="020F0502020204030204" pitchFamily="34" charset="0"/>
            </a:endParaRP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anose="020F0502020204030204" pitchFamily="34" charset="0"/>
              </a:rPr>
              <a:t>Справочник УФР</a:t>
            </a:r>
            <a:endParaRPr lang="ru-RU" sz="1200" b="1">
              <a:latin typeface="Calibri" panose="020F0502020204030204" pitchFamily="34" charset="0"/>
            </a:endParaRP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4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 t="-1" b="71955"/>
          <a:stretch>
            <a:fillRect/>
          </a:stretch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5"/>
          <a:srcRect t="50000" b="3113"/>
          <a:stretch>
            <a:fillRect/>
          </a:stretch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  <a:endParaRPr lang="ru-RU" sz="1800" dirty="0">
              <a:latin typeface="+mn-lt"/>
            </a:endParaRP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6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8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anose="020F0502020204030204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anose="020F0502020204030204" pitchFamily="34" charset="0"/>
              </a:rPr>
              <a:t>:</a:t>
            </a:r>
            <a:endParaRPr lang="ru-RU" sz="180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r>
              <a:rPr lang="ru-RU" sz="2000" b="1">
                <a:solidFill>
                  <a:srgbClr val="0070C0"/>
                </a:solidFill>
                <a:latin typeface="Calibri" panose="020F0502020204030204" pitchFamily="34" charset="0"/>
                <a:hlinkClick r:id="rId9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9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1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53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  <a:endParaRPr lang="ru-RU" sz="1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defTabSz="68453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anose="020F0502020204030204" pitchFamily="34" charset="0"/>
              </a:rPr>
              <a:t>Останови распространение рекламы нелегальной деятельности на финансовом рынке!</a:t>
            </a:r>
            <a:endParaRPr lang="ru-RU" sz="2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3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anose="020F0502020204030204" pitchFamily="34" charset="0"/>
              </a:rPr>
              <a:t>Список компаний с выявленными признаками нелегальной деятельности</a:t>
            </a:r>
            <a:endParaRPr lang="ru-RU" b="1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2232</Words>
  <Application>WPS Presentation</Application>
  <PresentationFormat>Лист A4 (210x297 мм)</PresentationFormat>
  <Paragraphs>48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SimSun</vt:lpstr>
      <vt:lpstr>Wingdings</vt:lpstr>
      <vt:lpstr>Cambria</vt:lpstr>
      <vt:lpstr>Wingdings 3</vt:lpstr>
      <vt:lpstr>Symbol</vt:lpstr>
      <vt:lpstr>Wingdings 3</vt:lpstr>
      <vt:lpstr>Calibri</vt:lpstr>
      <vt:lpstr>Gill Sans MT</vt:lpstr>
      <vt:lpstr>Microsoft YaHei</vt:lpstr>
      <vt:lpstr>Arial Unicode MS</vt:lpstr>
      <vt:lpstr>Bookman Old Style</vt:lpstr>
      <vt:lpstr>Segoe Print</vt:lpstr>
      <vt:lpstr>Начальная</vt:lpstr>
      <vt:lpstr>PowerPoint 演示文稿</vt:lpstr>
      <vt:lpstr>PowerPoint 演示文稿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1202</cp:revision>
  <cp:lastPrinted>2018-12-25T10:50:00Z</cp:lastPrinted>
  <dcterms:created xsi:type="dcterms:W3CDTF">2014-11-11T13:51:00Z</dcterms:created>
  <dcterms:modified xsi:type="dcterms:W3CDTF">2022-01-31T07:43:05Z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  <property fmtid="{D5CDD505-2E9C-101B-9397-08002B2CF9AE}" pid="9" name="ICV">
    <vt:lpwstr>78E9FAD66AC94613A9C86B74BAF39928</vt:lpwstr>
  </property>
  <property fmtid="{D5CDD505-2E9C-101B-9397-08002B2CF9AE}" pid="10" name="KSOProductBuildVer">
    <vt:lpwstr>1049-11.2.0.10463</vt:lpwstr>
  </property>
</Properties>
</file>