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639" autoAdjust="0"/>
  </p:normalViewPr>
  <p:slideViewPr>
    <p:cSldViewPr>
      <p:cViewPr varScale="1">
        <p:scale>
          <a:sx n="100" d="100"/>
          <a:sy n="100" d="100"/>
        </p:scale>
        <p:origin x="-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858180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редакции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85 от18.04.2024)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496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55,2 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2024 составило 12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009,5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45,0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2 500,0 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ajt-Park-nazvali-Red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96213" cy="44545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14357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Содержание парка «Редут» 3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055,0 тыс.рублей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360,0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   5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049,5тыс.рублей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136,0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2 500,0 тыс. 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512,0 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45,0 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Изменения бюджета Николаевского сельского поселения на 2024 года и на плановый период 2025 и 2026 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246,0  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429388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1428880"/>
          <a:ext cx="8001054" cy="404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731"/>
                <a:gridCol w="1864557"/>
                <a:gridCol w="1536383"/>
                <a:gridCol w="1536383"/>
              </a:tblGrid>
              <a:tr h="407612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решение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26 775,3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23 138,2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23 964,8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52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6 382,3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6 922,5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7 493,6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20 393,0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16 215,7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16 471,2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26 775,3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23 138,2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23 964,8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  год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1 762,4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3 361,4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1 056,0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5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20 030,8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3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26 775,3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097900"/>
          <a:ext cx="7715308" cy="465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8"/>
                <a:gridCol w="1571636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971,6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11 190,4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12 764,6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8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352,6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387,4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422,8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55,2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3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009,5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8 362,7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7 567,7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2 500,0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2 450,0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2 450,0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6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537,3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549,3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2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150,7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20271"/>
          <a:ext cx="7858181" cy="4094502"/>
        </p:xfrm>
        <a:graphic>
          <a:graphicData uri="http://schemas.openxmlformats.org/drawingml/2006/table">
            <a:tbl>
              <a:tblPr/>
              <a:tblGrid>
                <a:gridCol w="3994910"/>
                <a:gridCol w="1360533"/>
                <a:gridCol w="1251369"/>
                <a:gridCol w="1251369"/>
              </a:tblGrid>
              <a:tr h="415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25 934,1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21 866,3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21 083,3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10  391,7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10  049,9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10  049,9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12 009,5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8 362,7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7 567,7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территории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42,4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42,4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2 500,0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2 500,0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512,0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537,3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549,3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8. Муниципальная политика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971,6 тыс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428596" y="1643050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  исполнительных органов местного самоуправления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10 306,4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663,4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072198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352,6  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424</TotalTime>
  <Words>596</Words>
  <PresentationFormat>Экран (4:3)</PresentationFormat>
  <Paragraphs>218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     БЮДЖЕТ Николаевского сельского поселения  на 2024 год и на плановый период 2025 и 2026 годов (в редакции  №85 от18.04.2024)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117</cp:revision>
  <dcterms:created xsi:type="dcterms:W3CDTF">2018-11-22T05:24:47Z</dcterms:created>
  <dcterms:modified xsi:type="dcterms:W3CDTF">2024-04-17T06:16:58Z</dcterms:modified>
</cp:coreProperties>
</file>