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3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внесение изменений 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 от 08.02.2019 года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42976" y="5572140"/>
            <a:ext cx="6400800" cy="592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1000132" cy="10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928934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59,6 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2019 составило 2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979,4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40,0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1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327,4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300,0 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812,0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49.7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1873,1 тыс. рублей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240,0 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физической культуры и спорта 245,4 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из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6"/>
            <a:ext cx="592935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80,0 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Проект бюджета Николаевского сельского поселения на 2019 года и на плановый период 2020 и 2021 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250,0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развитие энергетики»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сумме 200,0 тыс.рублей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Энергоэффективност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14554"/>
            <a:ext cx="564360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572264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500174"/>
          <a:ext cx="7920880" cy="4377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/>
                <a:gridCol w="1895817"/>
                <a:gridCol w="1562141"/>
                <a:gridCol w="1562141"/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Законопроект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28 585,8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12 017,2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11 403,7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4 417,8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4 231,8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4 369,5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24 168,0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7 785,4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7 34,2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28 585,8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12 017,2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11 403,7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4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2339,3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9 176,3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14 779,0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28 585,8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285862"/>
          <a:ext cx="7715308" cy="52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7"/>
                <a:gridCol w="1928827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6 179,9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5 867,1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6 555,5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208,2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209,2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215,6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19 395,7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3 644,2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2 335,9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1 873,1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326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80,6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120271"/>
          <a:ext cx="7715305" cy="5341990"/>
        </p:xfrm>
        <a:graphic>
          <a:graphicData uri="http://schemas.openxmlformats.org/drawingml/2006/table">
            <a:tbl>
              <a:tblPr/>
              <a:tblGrid>
                <a:gridCol w="3922275"/>
                <a:gridCol w="1335796"/>
                <a:gridCol w="1228617"/>
                <a:gridCol w="1228617"/>
              </a:tblGrid>
              <a:tr h="348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12 331,2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11 731,7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9 580,3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5 412,1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5 043,4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4 897,5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2 738,1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3  044,2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1 935,9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терерритории 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1 813,1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141,7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 Развитие физической культуры и массового спорта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145,4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Формирование современной городской среды на территории муниципального образования «николаевское сельское поселение» на 2018-2022 годы»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16 416,3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Энергоэффективность и развитие энергетики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 Муниципальная политика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6 042,8 тыс.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500034" y="1714488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5 382,2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537,7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208,2 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647</Words>
  <PresentationFormat>Экран (4:3)</PresentationFormat>
  <Paragraphs>230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         внесение изменений в БЮДЖЕТ Николаевского сельского поселения  на 2019 год и на плановый период 2020 и 2021 годов от 08.02.2019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2018-11-22T05:24:47Z</dcterms:created>
  <dcterms:modified xsi:type="dcterms:W3CDTF">2019-06-04T12:41:56Z</dcterms:modified>
</cp:coreProperties>
</file>