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6" autoAdjust="0"/>
    <p:restoredTop sz="94638" autoAdjust="0"/>
  </p:normalViewPr>
  <p:slideViewPr>
    <p:cSldViewPr>
      <p:cViewPr varScale="1">
        <p:scale>
          <a:sx n="101" d="100"/>
          <a:sy n="101" d="100"/>
        </p:scale>
        <p:origin x="-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00240"/>
            <a:ext cx="7772400" cy="31432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Николаевского сельского поселения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2019 год и на плановый период 2020 и 2021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годов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 учетом изменений 08.02.2019 года)</a:t>
            </a:r>
            <a:endParaRPr lang="ru-RU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142976" y="5572140"/>
            <a:ext cx="6400800" cy="5921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28604"/>
            <a:ext cx="1000132" cy="105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а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928934"/>
            <a:ext cx="6715172" cy="30718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785794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в сфере национальной безопасности и правоохранительной деятельности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79,6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18"/>
            <a:ext cx="792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в сфере жилищно-коммунального хозяйства</a:t>
            </a:r>
            <a:b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2019 составило 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19 395,7тыс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рублей, из них: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 (обслуживание газопровода) 40,0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азообслужив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505074"/>
            <a:ext cx="5286412" cy="33528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928670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оплату за потребленную энергию уличного освещения 1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327,4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свеще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2571744"/>
            <a:ext cx="6848501" cy="29527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928670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содержание гражданских кладбищ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300,0 тыс. ру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блей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одержание кладби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143116"/>
            <a:ext cx="6643734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85723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на прочие мероприятия по благоустройству 640,0 тыс.рублей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ругие работы по благоустройств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285992"/>
            <a:ext cx="6572296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786610" cy="95410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421.7 тыс.рублей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хра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619374"/>
            <a:ext cx="6215106" cy="31670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714356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в сфере культуры, кинематография -  1 813,1 тыс. рублей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ульту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285993"/>
            <a:ext cx="6143668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в сфере социальной политики </a:t>
            </a:r>
            <a:b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240,0 тыс. рублей</a:t>
            </a:r>
            <a:r>
              <a:rPr lang="ru-RU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214554"/>
            <a:ext cx="5000660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85794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в сфере физической культуры и спорта 245,4 тыс. рублей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физ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143116"/>
            <a:ext cx="5929354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муниципальной программы «Муниципальная политика» 80,0 тыс.рублей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униципальная полити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181224"/>
            <a:ext cx="6357982" cy="36052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3582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Бюджет Николаевского сельского поселения на 2019 года и на плановый период 2020 и 2021 годов подготовлен в соответствии с требованиями БК РФ и Положения о бюджетном процессе в Николаевском сельском поселении:</a:t>
            </a:r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071678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●  </a:t>
            </a:r>
            <a:r>
              <a:rPr lang="ru-RU" dirty="0" smtClean="0">
                <a:solidFill>
                  <a:srgbClr val="00B050"/>
                </a:solidFill>
              </a:rPr>
              <a:t>Основные направления бюджетной и налоговой политики Николаевского сельского поселения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●  Прогноз социально-экономического развития Николаевского сельского поселения на очередной финансовый год и плановый период;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●  Оценка ожидаемого исполнения бюджета на текущий финансовый год;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●  Расчёты по налоговым и неналоговым  доходах бюджета.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785794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муниципальной программы «Информационное общество»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сумме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250,0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нформационное обществ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500307"/>
            <a:ext cx="6000792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муниципальной программы «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Энергоэффективность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развитие энергетики»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сумме 200,0 тыс.рублей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Энергоэффективность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214554"/>
            <a:ext cx="5643602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ним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8358246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571472" y="1428736"/>
            <a:ext cx="2286016" cy="25717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Налоговые поступления </a:t>
            </a:r>
          </a:p>
          <a:p>
            <a:pPr lvl="1"/>
            <a:endParaRPr lang="ru-RU" sz="1400" dirty="0" smtClean="0"/>
          </a:p>
          <a:p>
            <a:pPr lvl="1"/>
            <a:r>
              <a:rPr lang="ru-RU" sz="1400" dirty="0" smtClean="0"/>
              <a:t>Поступление налогов и сборов, уплачиваемых  в соответствии с налоговым законом.</a:t>
            </a:r>
            <a:endParaRPr lang="ru-RU" sz="1400" dirty="0"/>
          </a:p>
        </p:txBody>
      </p:sp>
      <p:sp>
        <p:nvSpPr>
          <p:cNvPr id="4" name="Овал 3"/>
          <p:cNvSpPr/>
          <p:nvPr/>
        </p:nvSpPr>
        <p:spPr>
          <a:xfrm>
            <a:off x="3214678" y="1643050"/>
            <a:ext cx="3071834" cy="3143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Неналоговые поступления</a:t>
            </a:r>
          </a:p>
          <a:p>
            <a:pPr lvl="1"/>
            <a:endParaRPr lang="ru-RU" sz="1400" dirty="0" smtClean="0"/>
          </a:p>
          <a:p>
            <a:pPr lvl="1"/>
            <a:r>
              <a:rPr lang="ru-RU" sz="1400" dirty="0" smtClean="0"/>
              <a:t>Поступление средств от продажи, аренды имущества, штрафы</a:t>
            </a:r>
            <a:endParaRPr lang="ru-RU" sz="1400" dirty="0"/>
          </a:p>
        </p:txBody>
      </p:sp>
      <p:sp>
        <p:nvSpPr>
          <p:cNvPr id="5" name="Цилиндр 4"/>
          <p:cNvSpPr/>
          <p:nvPr/>
        </p:nvSpPr>
        <p:spPr>
          <a:xfrm>
            <a:off x="6572264" y="2428868"/>
            <a:ext cx="2214578" cy="314327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Безвозмездные поступления</a:t>
            </a:r>
          </a:p>
          <a:p>
            <a:pPr lvl="1"/>
            <a:endParaRPr lang="ru-RU" sz="1400" dirty="0" smtClean="0"/>
          </a:p>
          <a:p>
            <a:pPr lvl="1"/>
            <a:r>
              <a:rPr lang="ru-RU" sz="1400" dirty="0" smtClean="0"/>
              <a:t>Поступление средств от бюджетов других уровней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2860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местного бюджета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428604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Николаевского сельского поселения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714488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1500174"/>
          <a:ext cx="7920880" cy="4377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0781"/>
                <a:gridCol w="1895817"/>
                <a:gridCol w="1562141"/>
                <a:gridCol w="1562141"/>
              </a:tblGrid>
              <a:tr h="415080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Показатель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Законопроект</a:t>
                      </a:r>
                      <a:endParaRPr lang="ru-RU" sz="2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2019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2021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Доходы, всего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28 585,8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12 017,2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11 403,7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из них: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130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4 417,8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4 231,8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4 369,5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0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безвозмездные поступления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24 168,0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7 785,4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7 034,2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Расходы, всего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28 585,8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12 017,2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11 403,7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III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Дефицит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(-), профицит (+),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9"/>
            <a:ext cx="77153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Николаевского сельского поселения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2019 год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785926"/>
          <a:ext cx="7572428" cy="4429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8494"/>
                <a:gridCol w="1833934"/>
              </a:tblGrid>
              <a:tr h="492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1 113,0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2339,3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858,2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сельских поселений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9176,3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14779,0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28 585,8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Бюджетные ассигнования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разделам бюджетной классификации расходов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2" y="1232424"/>
          <a:ext cx="7715308" cy="5625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7"/>
                <a:gridCol w="1928827"/>
                <a:gridCol w="1928827"/>
                <a:gridCol w="1928827"/>
              </a:tblGrid>
              <a:tr h="336179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6 179,9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5 917,1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6 605,5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208,2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209,2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215,6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16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53,2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59,6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59,6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35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622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19 395,7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3 644,2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2 335,9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49,7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141,7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141,7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60,0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1 873,1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1 500,0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1 600,0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245,4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245,4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145,4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267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субъектов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Российской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Федерации и муниципальных образований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80,6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120271"/>
          <a:ext cx="7715305" cy="5341990"/>
        </p:xfrm>
        <a:graphic>
          <a:graphicData uri="http://schemas.openxmlformats.org/drawingml/2006/table">
            <a:tbl>
              <a:tblPr/>
              <a:tblGrid>
                <a:gridCol w="3922275"/>
                <a:gridCol w="1335796"/>
                <a:gridCol w="1228617"/>
                <a:gridCol w="1228617"/>
              </a:tblGrid>
              <a:tr h="348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муниципальной программы Николаевского сельского поселения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      2019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677,5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11 254,3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9 664,1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 Управление муниципальными финансами и создание условий для эффективного управления муниципальными финансами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7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5 412,1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>
                          <a:latin typeface="Times New Roman"/>
                          <a:ea typeface="Times New Roman"/>
                          <a:cs typeface="Times New Roman"/>
                        </a:rPr>
                        <a:t>5043,4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latin typeface="Times New Roman"/>
                          <a:ea typeface="Times New Roman"/>
                          <a:cs typeface="Times New Roman"/>
                        </a:rPr>
                        <a:t>4897,5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 Информационное общество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7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kern="100" spc="-7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>
                          <a:latin typeface="Times New Roman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3. Обеспечение качественными коммунальными услугами населения и повышения уровня благоустройства территории Николаевского сельского поселения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2 779,4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3044,2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1899,9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4. Защита населения и терерритории от чрезвычайных ситуаций, обеспечение пожарной безопасности  и безопасности людей на водных объектах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79,6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latin typeface="Times New Roman"/>
                          <a:ea typeface="Times New Roman"/>
                          <a:cs typeface="Times New Roman"/>
                        </a:rPr>
                        <a:t>59,6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>
                          <a:latin typeface="Times New Roman"/>
                          <a:ea typeface="Times New Roman"/>
                          <a:cs typeface="Times New Roman"/>
                        </a:rPr>
                        <a:t>59,6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5. Развитие культуры и туризма в Николаевском сельском поселении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1813,1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1500,0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1600,0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6. Охрана окружающей среды и рациональное природопользование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30" dirty="0" smtClean="0">
                          <a:latin typeface="Times New Roman"/>
                          <a:ea typeface="Times New Roman"/>
                          <a:cs typeface="Times New Roman"/>
                        </a:rPr>
                        <a:t>49,7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41,7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41,7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7. Социальная поддержка лиц, замещающих муниципальные должности и должности муниципальной службы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>
                          <a:latin typeface="Times New Roman"/>
                          <a:ea typeface="Times New Roman"/>
                          <a:cs typeface="Times New Roman"/>
                        </a:rPr>
                        <a:t>240,0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8. Развитие физической культуры и массового спорта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latin typeface="Times New Roman"/>
                          <a:ea typeface="Times New Roman"/>
                          <a:cs typeface="Times New Roman"/>
                        </a:rPr>
                        <a:t>245,4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>
                          <a:latin typeface="Times New Roman"/>
                          <a:ea typeface="Times New Roman"/>
                          <a:cs typeface="Times New Roman"/>
                        </a:rPr>
                        <a:t>245,4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>
                          <a:latin typeface="Times New Roman"/>
                          <a:ea typeface="Times New Roman"/>
                          <a:cs typeface="Times New Roman"/>
                        </a:rPr>
                        <a:t>145,4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9. Формирование современной городской среды на территории муниципального образования «николаевское сельское поселение» на 2018-2022 годы»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16 416,3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10. Энергоэффективность и развитие энергетики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11. Муниципальная политика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80,0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80,0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80,0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786" y="428604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бюджета Николаевского сельского поселения в разрезе муниципальных программ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общегосударственные вопросы </a:t>
            </a:r>
          </a:p>
          <a:p>
            <a:pPr algn="ctr"/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6 042,8 тыс. рублей, в том числе: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56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500034" y="1714488"/>
            <a:ext cx="2643206" cy="277178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Функционирование   исполнительных органов местного самоуправления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4 932,7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3214678" y="1785926"/>
            <a:ext cx="2643206" cy="264320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Другие общегосударственные вопросы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885,8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5929322" y="1857364"/>
            <a:ext cx="2786082" cy="264320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Резервный фонд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200,0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енкома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143116"/>
            <a:ext cx="7858180" cy="3786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714356"/>
            <a:ext cx="8072494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в сфере национальной  обороны в сумме 208,2 тыс.рублей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646</Words>
  <PresentationFormat>Экран (4:3)</PresentationFormat>
  <Paragraphs>234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           БЮДЖЕТ Николаевского сельского поселения  на 2019 год и на плановый период 2020 и 2021 годов  (с учетом изменений 08.02.2019 года)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48</cp:revision>
  <dcterms:created xsi:type="dcterms:W3CDTF">2018-11-22T05:24:47Z</dcterms:created>
  <dcterms:modified xsi:type="dcterms:W3CDTF">2019-02-18T07:46:35Z</dcterms:modified>
</cp:coreProperties>
</file>