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35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Николаевского сельского поселения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42976" y="5572140"/>
            <a:ext cx="6400800" cy="592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1000132" cy="10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928934"/>
            <a:ext cx="6715172" cy="3071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 деятельности 72,8 тыс. рублей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хозяйства</a:t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2020 составило 7 729,1тыс. рублей, из них: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(обслуживание газопровода) 40,0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зообслужив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5074"/>
            <a:ext cx="5286412" cy="3352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оплату за потребленную энергию уличного освещения 2 184,7тыс.рублей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вещ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571744"/>
            <a:ext cx="6848501" cy="2952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гражданских кладбищ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889,5 тыс. ру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держание кладби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64373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прочие мероприятия по благоустройству    2 713,7 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ругие работы по благоустройст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2"/>
            <a:ext cx="65722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786610" cy="95410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82,2 тыс.рублей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хр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19374"/>
            <a:ext cx="6215106" cy="3167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культуры, кинематография -  2 231,2 тыс. рублей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ль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3"/>
            <a:ext cx="614366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социальной политики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240,0 тыс. рублей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00066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«Муниципальная политика» 83,0 тыс.рублей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униципальная поли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81224"/>
            <a:ext cx="6357982" cy="36052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«Информационное общество»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сумме 342,3 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формационное обще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00307"/>
            <a:ext cx="600079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Проект бюджета Николаевского сельского поселения на 2020 года и на плановый период 2021 и 2022 годов подготовлен в соответствии с требованиями БК РФ и Положения о бюджетном процессе в Николаевском сельском поселении: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●  </a:t>
            </a:r>
            <a:r>
              <a:rPr lang="ru-RU" dirty="0" smtClean="0">
                <a:solidFill>
                  <a:srgbClr val="00B050"/>
                </a:solidFill>
              </a:rPr>
              <a:t>Основные направления бюджетной и налоговой политики Николаевского сельского поселения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Прогноз социально-экономического развития Николаевского сельского поселения на очередной финансовый год и плановый период;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Оценка ожидаемого исполнения бюджета на текущий финансовый год;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Расчёты по налоговым и неналоговым  доходах бюджета.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71472" y="1428736"/>
            <a:ext cx="2286016" cy="25717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Налоговые поступления 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налогов и сборов, уплачиваемых  в соответствии с налоговым законом.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3214678" y="1643050"/>
            <a:ext cx="3071834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Неналоговые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продажи, аренды имущества, штрафы</a:t>
            </a:r>
            <a:endParaRPr lang="ru-RU" sz="1400" dirty="0"/>
          </a:p>
        </p:txBody>
      </p:sp>
      <p:sp>
        <p:nvSpPr>
          <p:cNvPr id="5" name="Цилиндр 4"/>
          <p:cNvSpPr/>
          <p:nvPr/>
        </p:nvSpPr>
        <p:spPr>
          <a:xfrm>
            <a:off x="6572264" y="2428868"/>
            <a:ext cx="2214578" cy="31432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Безвозмездные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бюджетов других уровней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Николаевского сельского поселения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500174"/>
          <a:ext cx="7920880" cy="4321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/>
                <a:gridCol w="1895817"/>
                <a:gridCol w="1562141"/>
                <a:gridCol w="1562141"/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Законопроект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20 036,8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19 323,6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20 237,4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4 568,9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4 820,5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5 107,8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18 467,9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14 503,1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15 129,6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20 036,8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19 323,6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20 237,4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9"/>
            <a:ext cx="7715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Николаевского сельского поселения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85926"/>
          <a:ext cx="7572428" cy="442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494"/>
                <a:gridCol w="1833934"/>
              </a:tblGrid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1 310,0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2 092,4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13 756,0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1 508,2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20 036,8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Бюджетные ассигнования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разделам бюджетной классификации расходов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285862"/>
          <a:ext cx="7715308" cy="488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7"/>
                <a:gridCol w="1928827"/>
                <a:gridCol w="1928827"/>
                <a:gridCol w="1928827"/>
              </a:tblGrid>
              <a:tr h="33617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7 659,7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7 428,9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8 160,1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203,5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207,3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220,0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46,4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7 7259,1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9 454,2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9 524,1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2 331,2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1 800,0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1 900,0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326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Российской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Федерации и муниципальных образований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82,1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120271"/>
          <a:ext cx="7715305" cy="4517753"/>
        </p:xfrm>
        <a:graphic>
          <a:graphicData uri="http://schemas.openxmlformats.org/drawingml/2006/table">
            <a:tbl>
              <a:tblPr/>
              <a:tblGrid>
                <a:gridCol w="3922275"/>
                <a:gridCol w="1335796"/>
                <a:gridCol w="1228617"/>
                <a:gridCol w="1228617"/>
              </a:tblGrid>
              <a:tr h="348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 Николаевского сельского поселения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20 036,8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19 323,6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20 237,4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 Управление муниципальными финансами и создание условий для эффективного управления муниципальными финансами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5 915,0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5  665,3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5  874,5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 Информационное общество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342,3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310,8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310,8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 Обеспечение качественными коммунальными услугами населения и повышения уровня благоустройства территории Николаевского сельского поселения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7 729,1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9  454,2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9  524,1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 Защита населения и терерритории от чрезвычайных ситуаций, обеспечение пожарной безопасности  и безопасности людей на водных объектах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72,8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 Развитие культуры и туризма в Николаевском сельском поселении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2 231,2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1  800,0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1  900,0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 Охрана окружающей среды и рациональное природопользование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82,2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 Социальная поддержка лиц, замещающих муниципальные должности и должности муниципальной службы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8.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транспортной системы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1 499,6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политика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Николаевского сельского поселения в разрезе муниципальных программ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</a:t>
            </a: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7 659,7тыс. рублей, в том числе: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571472" y="1714488"/>
            <a:ext cx="2643206" cy="27717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проведения выборов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682,5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3214678" y="1785926"/>
            <a:ext cx="2643206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589,3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072198" y="1857364"/>
            <a:ext cx="2786082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Резервный фонд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500,0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857760"/>
            <a:ext cx="742955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Функционирование  исполнительных органов местного самоуправления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5 887,9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енком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858180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07249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 обороны в сумме 203,5 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590</Words>
  <PresentationFormat>Экран (4:3)</PresentationFormat>
  <Paragraphs>218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        БЮДЖЕТ Николаевского сельского поселения  на 2020 год и на плановый период 2021 и 2022 годов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2018-11-22T05:24:47Z</dcterms:created>
  <dcterms:modified xsi:type="dcterms:W3CDTF">2019-12-27T05:45:55Z</dcterms:modified>
</cp:coreProperties>
</file>