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38" autoAdjust="0"/>
  </p:normalViewPr>
  <p:slideViewPr>
    <p:cSldViewPr>
      <p:cViewPr varScale="1">
        <p:scale>
          <a:sx n="105" d="100"/>
          <a:sy n="105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858180" cy="37862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внесение изменений в </a:t>
            </a:r>
            <a:b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2020год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 от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31.01.2020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1000132" cy="10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928934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46,4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8 229,1тыс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2 184,7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889,5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3 213,6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82,2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</a:t>
            </a:r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2 231,2 </a:t>
            </a:r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240,0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342,3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Изменения </a:t>
            </a:r>
            <a:r>
              <a:rPr lang="ru-RU" b="1" dirty="0" smtClean="0">
                <a:solidFill>
                  <a:srgbClr val="00B050"/>
                </a:solidFill>
              </a:rPr>
              <a:t>бюджета </a:t>
            </a:r>
            <a:r>
              <a:rPr lang="ru-RU" b="1" dirty="0" smtClean="0">
                <a:solidFill>
                  <a:srgbClr val="00B050"/>
                </a:solidFill>
              </a:rPr>
              <a:t>Николаевского сельского поселения на </a:t>
            </a:r>
            <a:r>
              <a:rPr lang="ru-RU" b="1" dirty="0" smtClean="0">
                <a:solidFill>
                  <a:srgbClr val="00B050"/>
                </a:solidFill>
              </a:rPr>
              <a:t>2020 </a:t>
            </a:r>
            <a:r>
              <a:rPr lang="ru-RU" b="1" dirty="0" smtClean="0">
                <a:solidFill>
                  <a:srgbClr val="00B050"/>
                </a:solidFill>
              </a:rPr>
              <a:t>года и на плановый период </a:t>
            </a:r>
            <a:r>
              <a:rPr lang="ru-RU" b="1" dirty="0" smtClean="0">
                <a:solidFill>
                  <a:srgbClr val="00B050"/>
                </a:solidFill>
              </a:rPr>
              <a:t>2021 </a:t>
            </a:r>
            <a:r>
              <a:rPr lang="ru-RU" b="1" dirty="0" smtClean="0">
                <a:solidFill>
                  <a:srgbClr val="00B050"/>
                </a:solidFill>
              </a:rPr>
              <a:t>и </a:t>
            </a:r>
            <a:r>
              <a:rPr lang="ru-RU" b="1" dirty="0" smtClean="0">
                <a:solidFill>
                  <a:srgbClr val="00B050"/>
                </a:solidFill>
              </a:rPr>
              <a:t>2022 </a:t>
            </a:r>
            <a:r>
              <a:rPr lang="ru-RU" b="1" dirty="0" smtClean="0">
                <a:solidFill>
                  <a:srgbClr val="00B050"/>
                </a:solidFill>
              </a:rPr>
              <a:t>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429388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428880"/>
          <a:ext cx="8001054" cy="3963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731"/>
                <a:gridCol w="1864557"/>
                <a:gridCol w="1536383"/>
                <a:gridCol w="1536383"/>
              </a:tblGrid>
              <a:tr h="40761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решение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20 036,8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19 384,5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20 253,1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52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4 568,9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4 820,5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5 107,8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15 467,9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14 564,0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15 145,3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20 536,8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19 384,5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20 253,1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500,0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372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2092,4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5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13756,0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20036,8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097900"/>
          <a:ext cx="7715308" cy="493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8"/>
                <a:gridCol w="1571636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659,7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7 430,4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8 160,8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8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203,5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207,3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46,4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1599,6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8 229,1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9 513,6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9 539,1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231,2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1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145,4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120271"/>
          <a:ext cx="7715305" cy="4774570"/>
        </p:xfrm>
        <a:graphic>
          <a:graphicData uri="http://schemas.openxmlformats.org/drawingml/2006/table">
            <a:tbl>
              <a:tblPr/>
              <a:tblGrid>
                <a:gridCol w="3922275"/>
                <a:gridCol w="1335796"/>
                <a:gridCol w="1228617"/>
                <a:gridCol w="1228617"/>
              </a:tblGrid>
              <a:tr h="348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18 695,2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17 739,3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18 074,0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5 915,0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5 665,3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5 874,5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310,8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310,8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8 229,0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9 513,6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9 539,1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терерритории 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2 231,2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современной городской среды на территории муниципального образования «николаевское сельское поселение» на 2018-2022 годы»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политика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7 659,7тыс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500034" y="1714488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5 887,9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629,3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460,0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203,5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228</TotalTime>
  <Words>607</Words>
  <PresentationFormat>Экран (4:3)</PresentationFormat>
  <Paragraphs>223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      внесение изменений в  БЮДЖЕТ Николаевского сельского поселения  на 2020год и на плановый период 2021 и 2022 годов от 31.01.2020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2018-11-22T05:24:47Z</dcterms:created>
  <dcterms:modified xsi:type="dcterms:W3CDTF">2020-01-31T09:51:42Z</dcterms:modified>
</cp:coreProperties>
</file>