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(изменение </a:t>
            </a:r>
            <a:r>
              <a:rPr lang="ru-RU" sz="31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1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32 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.06.2022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96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29,2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2022 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9 215,7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50,0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2 500,0 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jt-Park-nazvali-Red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96213" cy="445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7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Содержание парка «Редут» 1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377,5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845,4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4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442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,8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152,1 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2 100,0 тыс. 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516,0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95,0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бюджета Николаевского сельского поселения на 2022 года и на плановый период 2023 и 2024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254,9 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404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23 934,7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17 204,0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17 214,1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5 997,7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6 131,5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6 277,9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17 937,0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11 072,5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10 936,2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24 614,5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17 204,0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17 214,1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679,8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1 391,9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2 995,5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14 298,5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23 934,7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60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8 729,4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8 245,5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8 723,5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249,3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3 437,6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9 215,7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5 916,6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5 440,4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152,1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2 000,0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2 000,0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20271"/>
          <a:ext cx="7858181" cy="4482997"/>
        </p:xfrm>
        <a:graphic>
          <a:graphicData uri="http://schemas.openxmlformats.org/drawingml/2006/table">
            <a:tbl>
              <a:tblPr/>
              <a:tblGrid>
                <a:gridCol w="3994910"/>
                <a:gridCol w="1360533"/>
                <a:gridCol w="1251369"/>
                <a:gridCol w="1251369"/>
              </a:tblGrid>
              <a:tr h="41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23 723,1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16 211,7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15 790,5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7 940,2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7 325,2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7 380,2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9 215,7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7  270,1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6  948,7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152,1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политика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9. Развитие транспортной системы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3 387,6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729,4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596" y="1643050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7 883,8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611,8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233,8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241,7 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395</TotalTime>
  <Words>608</Words>
  <PresentationFormat>Экран (4:3)</PresentationFormat>
  <Paragraphs>222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БЮДЖЕТ Николаевского сельского поселения  на 2022 год и на плановый период 2023 и 2024 годов (изменение решение № 32  от  17.06.2022 года)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</cp:revision>
  <dcterms:created xsi:type="dcterms:W3CDTF">2018-11-22T05:24:47Z</dcterms:created>
  <dcterms:modified xsi:type="dcterms:W3CDTF">2022-06-27T05:08:38Z</dcterms:modified>
</cp:coreProperties>
</file>