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63" r:id="rId10"/>
    <p:sldId id="264" r:id="rId11"/>
    <p:sldId id="265" r:id="rId12"/>
    <p:sldId id="266" r:id="rId13"/>
    <p:sldId id="277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0" autoAdjust="0"/>
    <p:restoredTop sz="94639" autoAdjust="0"/>
  </p:normalViewPr>
  <p:slideViewPr>
    <p:cSldViewPr>
      <p:cViewPr varScale="1">
        <p:scale>
          <a:sx n="100" d="100"/>
          <a:sy n="100" d="100"/>
        </p:scale>
        <p:origin x="-8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22.01.2025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22.01.2025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000240"/>
            <a:ext cx="7858180" cy="40005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b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Николаевского сельского поселения </a:t>
            </a:r>
            <a:b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  <a:br>
              <a:rPr lang="ru-RU" sz="4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(в редакции 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№115 от24.12.2024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28604"/>
            <a:ext cx="178595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жар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857496"/>
            <a:ext cx="6715172" cy="30718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34" y="785794"/>
            <a:ext cx="79296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 в сфере национальной безопасности и правоохранительной деятельности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106,0 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642918"/>
            <a:ext cx="79296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в сфере жилищно-коммунального хозяйства</a:t>
            </a:r>
            <a:b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составило 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9 705,8тыс</a:t>
            </a:r>
            <a:r>
              <a:rPr lang="ru-RU" alt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рублей, из них: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 (обслуживание газопровода)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43,0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газообслужив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505074"/>
            <a:ext cx="5286412" cy="33528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928670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оплату за потребленную энергию уличного освещения 2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700,0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свеще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2571744"/>
            <a:ext cx="6848501" cy="29527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sajt-Park-nazvali-Red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7796213" cy="44545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714357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    Содержание парка «</a:t>
            </a:r>
            <a:r>
              <a:rPr lang="ru-RU" sz="2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Редут 2 922,0 тыс.рублей</a:t>
            </a:r>
            <a:endParaRPr lang="ru-RU" sz="28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928670"/>
            <a:ext cx="7215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содержание гражданских кладбищ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800,0 тыс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блей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одержание кладби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143116"/>
            <a:ext cx="6643734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85723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на прочие мероприятия по благоустройству   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3 240,8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другие работы по благоустройств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285992"/>
            <a:ext cx="6572296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786610" cy="95410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165,0 </a:t>
            </a: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охра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619374"/>
            <a:ext cx="6215106" cy="31670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714356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Расходы в сфере культуры, кинематография -  </a:t>
            </a:r>
            <a:r>
              <a:rPr lang="ru-RU" alt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3 0</a:t>
            </a:r>
            <a:r>
              <a:rPr lang="ru-RU" alt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00,0 </a:t>
            </a:r>
            <a:r>
              <a:rPr lang="ru-RU" alt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культу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285993"/>
            <a:ext cx="6143668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28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в сфере социальной политики </a:t>
            </a:r>
            <a:b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510,0 </a:t>
            </a:r>
            <a:r>
              <a:rPr lang="ru-RU" alt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214554"/>
            <a:ext cx="5000660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714356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муниципальной программы «Муниципальная политика» 45,0 тыс.рублей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муниципальная полити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181224"/>
            <a:ext cx="6357982" cy="36052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83582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Изменения бюджета Николаевского сельского поселения на </a:t>
            </a:r>
            <a:r>
              <a:rPr lang="ru-RU" b="1" dirty="0" smtClean="0">
                <a:solidFill>
                  <a:srgbClr val="00B050"/>
                </a:solidFill>
              </a:rPr>
              <a:t>2025 </a:t>
            </a:r>
            <a:r>
              <a:rPr lang="ru-RU" b="1" dirty="0" smtClean="0">
                <a:solidFill>
                  <a:srgbClr val="00B050"/>
                </a:solidFill>
              </a:rPr>
              <a:t>года и на плановый период </a:t>
            </a:r>
            <a:r>
              <a:rPr lang="ru-RU" b="1" dirty="0" smtClean="0">
                <a:solidFill>
                  <a:srgbClr val="00B050"/>
                </a:solidFill>
              </a:rPr>
              <a:t>2026 </a:t>
            </a:r>
            <a:r>
              <a:rPr lang="ru-RU" b="1" dirty="0" smtClean="0">
                <a:solidFill>
                  <a:srgbClr val="00B050"/>
                </a:solidFill>
              </a:rPr>
              <a:t>и </a:t>
            </a:r>
            <a:r>
              <a:rPr lang="ru-RU" b="1" dirty="0" smtClean="0">
                <a:solidFill>
                  <a:srgbClr val="00B050"/>
                </a:solidFill>
              </a:rPr>
              <a:t>2027 </a:t>
            </a:r>
            <a:r>
              <a:rPr lang="ru-RU" b="1" dirty="0" smtClean="0">
                <a:solidFill>
                  <a:srgbClr val="00B050"/>
                </a:solidFill>
              </a:rPr>
              <a:t>годов подготовлен в соответствии с требованиями БК РФ и Положения о бюджетном процессе в Николаевском сельском поселении:</a:t>
            </a:r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b="1" dirty="0" smtClean="0"/>
          </a:p>
          <a:p>
            <a:pPr algn="just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071678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●  </a:t>
            </a:r>
            <a:r>
              <a:rPr lang="ru-RU" dirty="0" smtClean="0">
                <a:solidFill>
                  <a:srgbClr val="00B050"/>
                </a:solidFill>
              </a:rPr>
              <a:t>Основные направления бюджетной и налоговой политики Николаевского сельского поселения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●  Прогноз социально-экономического развития Николаевского сельского поселения на очередной финансовый год и плановый период;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●  Оценка ожидаемого исполнения бюджета на текущий финансовый год;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●  Расчёты по налоговым и неналоговым  доходах бюджета.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2976" y="785794"/>
            <a:ext cx="6858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Расходы муниципальной программы «Информационное общество»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сумме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290,0 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нформационное обществ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500307"/>
            <a:ext cx="6000792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нимани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8358246" cy="55721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альтернативный процесс 2"/>
          <p:cNvSpPr/>
          <p:nvPr/>
        </p:nvSpPr>
        <p:spPr>
          <a:xfrm>
            <a:off x="571472" y="1428736"/>
            <a:ext cx="2286016" cy="25717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Налоговые поступления 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dirty="0" smtClean="0"/>
              <a:t>Поступление налогов и сборов, уплачиваемых  в соответствии с налоговым законом.</a:t>
            </a:r>
            <a:endParaRPr lang="ru-RU" sz="1400" dirty="0"/>
          </a:p>
        </p:txBody>
      </p:sp>
      <p:sp>
        <p:nvSpPr>
          <p:cNvPr id="4" name="Овал 3"/>
          <p:cNvSpPr/>
          <p:nvPr/>
        </p:nvSpPr>
        <p:spPr>
          <a:xfrm>
            <a:off x="3214678" y="1643050"/>
            <a:ext cx="3071834" cy="31432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Неналоговые поступления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dirty="0" smtClean="0"/>
              <a:t>Поступление средств от продажи, аренды имущества, штрафы</a:t>
            </a:r>
            <a:endParaRPr lang="ru-RU" sz="1400" dirty="0"/>
          </a:p>
        </p:txBody>
      </p:sp>
      <p:sp>
        <p:nvSpPr>
          <p:cNvPr id="5" name="Цилиндр 4"/>
          <p:cNvSpPr/>
          <p:nvPr/>
        </p:nvSpPr>
        <p:spPr>
          <a:xfrm>
            <a:off x="6429388" y="2428868"/>
            <a:ext cx="2214578" cy="314327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dirty="0" smtClean="0"/>
              <a:t>Безвозмездные поступления</a:t>
            </a:r>
          </a:p>
          <a:p>
            <a:pPr lvl="1"/>
            <a:endParaRPr lang="ru-RU" sz="1400" dirty="0" smtClean="0"/>
          </a:p>
          <a:p>
            <a:pPr lvl="1"/>
            <a:r>
              <a:rPr lang="ru-RU" sz="1400" dirty="0" smtClean="0"/>
              <a:t>Поступление средств от бюджетов других уровней 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428604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местного бюджета</a:t>
            </a:r>
            <a:endParaRPr lang="ru-RU" sz="40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428604"/>
            <a:ext cx="7715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Николаевского сельского поселения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714488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42911" y="1428880"/>
          <a:ext cx="8001054" cy="4019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3731"/>
                <a:gridCol w="1864557"/>
                <a:gridCol w="1536383"/>
                <a:gridCol w="1536383"/>
              </a:tblGrid>
              <a:tr h="407612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Показатель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решение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2025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2026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2027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4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Доходы, всего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25 669,4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23 762,3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18 872,6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4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из них: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528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6 468,3</a:t>
                      </a:r>
                      <a:endParaRPr lang="ru-RU" sz="20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 </a:t>
                      </a: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719,0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6 903,9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3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20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8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безвозмездные поступления 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19 201,1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17 043,3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11 968,7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42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Расходы, всего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25 669,4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23 762,3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18 872,6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84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III</a:t>
                      </a: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Дефицит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(-), профицит (+),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858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20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642919"/>
            <a:ext cx="77153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бюджета Николаевского сельского поселения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2025 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1785926"/>
          <a:ext cx="7572428" cy="421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8494"/>
                <a:gridCol w="1833934"/>
              </a:tblGrid>
              <a:tr h="49212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1 903,4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92128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220,0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651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Земельный налог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3 164,0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 на имущество физических лиц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1 173,1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9369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156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штрафы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1688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Дотации бюджетам сельских поселений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18 778,7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338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411,0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5305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11,4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 доходов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25 669,4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Бюджетные ассигнования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разделам бюджетной классификации расходов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2" y="1097900"/>
          <a:ext cx="7715308" cy="4654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8"/>
                <a:gridCol w="1571636"/>
                <a:gridCol w="1928827"/>
                <a:gridCol w="1928827"/>
              </a:tblGrid>
              <a:tr h="336179"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Расходы всего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2026</a:t>
                      </a:r>
                      <a:r>
                        <a:rPr lang="ru-RU" sz="14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05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11 602,9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12 520,5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11 891,7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9819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410,8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448,2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463,9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61632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106,0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6,0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020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3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9 705,8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7 112,6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2 836,0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165,0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135,0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135,0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01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образование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361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Культура, кинематография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3 005,0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3 005,0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ru-RU" sz="16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005,0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681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Социальная политика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510,0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smtClean="0">
                          <a:latin typeface="Times New Roman"/>
                          <a:ea typeface="Times New Roman"/>
                          <a:cs typeface="Times New Roman"/>
                        </a:rPr>
                        <a:t>510,0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510,0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9219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Межбюджетные трансферты общего характера бюджетам субъектов </a:t>
                      </a: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Российской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Федерации и муниципальных образований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  <a:cs typeface="Times New Roman"/>
                        </a:rPr>
                        <a:t>153,9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596" y="1120271"/>
          <a:ext cx="7858181" cy="4136561"/>
        </p:xfrm>
        <a:graphic>
          <a:graphicData uri="http://schemas.openxmlformats.org/drawingml/2006/table">
            <a:tbl>
              <a:tblPr/>
              <a:tblGrid>
                <a:gridCol w="3994910"/>
                <a:gridCol w="1360533"/>
                <a:gridCol w="1251369"/>
                <a:gridCol w="1251369"/>
              </a:tblGrid>
              <a:tr h="4157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муниципальной программы Николаевского сельского поселения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    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r>
                        <a:rPr lang="ru-RU" sz="12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2027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8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24 850,5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21 433,2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17 156,6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6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1. Управление муниципальными финансами и создание условий для эффективного управления муниципальными финансами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7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10 965,3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10 386,2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10 386,2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2. Информационное общество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7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200,0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7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3. Обеспечение качественными коммунальными услугами населения и повышения уровня благоустройства территории Николаевского сельского поселения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9 705,8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7 112,6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2 836,0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83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4. Защита населения и </a:t>
                      </a: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территории </a:t>
                      </a: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от чрезвычайных ситуаций, обеспечение пожарной безопасности  и безопасности людей на водных объектах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169,4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44,4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44,4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5. Развитие культуры и туризма в Николаевском сельском поселении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3 000,0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3 000,0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3 000,0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4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6. Охрана окружающей среды и рациональное природопользование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30" dirty="0" smtClean="0">
                          <a:latin typeface="Times New Roman"/>
                          <a:ea typeface="Times New Roman"/>
                          <a:cs typeface="Times New Roman"/>
                        </a:rPr>
                        <a:t>165,0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135,0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135,0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7. Социальная поддержка лиц, замещающих муниципальные должности и должности муниципальной службы</a:t>
                      </a: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510,0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510,0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00" spc="-100" dirty="0" smtClean="0">
                          <a:latin typeface="Times New Roman"/>
                          <a:ea typeface="Times New Roman"/>
                          <a:cs typeface="Times New Roman"/>
                        </a:rPr>
                        <a:t>510,0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7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latin typeface="Times New Roman"/>
                          <a:ea typeface="Times New Roman"/>
                          <a:cs typeface="Times New Roman"/>
                        </a:rPr>
                        <a:t>8. Муниципальная политика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45,0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833" marR="448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5786" y="428604"/>
            <a:ext cx="71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бюджета Николаевского сельского поселения в разрезе муниципальных программ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71480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общегосударственные вопросы </a:t>
            </a:r>
          </a:p>
          <a:p>
            <a:pPr algn="ctr"/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11 602,9тыс</a:t>
            </a: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рублей, в том числе: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0562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428596" y="1643050"/>
            <a:ext cx="2643206" cy="2771788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Функционирование   исполнительных органов местного самоуправления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10 906,2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араллелограмм 4"/>
          <p:cNvSpPr/>
          <p:nvPr/>
        </p:nvSpPr>
        <p:spPr>
          <a:xfrm>
            <a:off x="3214678" y="1785926"/>
            <a:ext cx="2643206" cy="264320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Другие общегосударственные вопросы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646,7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>
            <a:off x="6072198" y="1857364"/>
            <a:ext cx="2786082" cy="264320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Резервный фонд</a:t>
            </a:r>
          </a:p>
          <a:p>
            <a:pPr lvl="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50,0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оенкома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2143116"/>
            <a:ext cx="7858180" cy="3786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714356"/>
            <a:ext cx="8072494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в сфере национальной  обороны в сумме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410,8 тыс.рублей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439</TotalTime>
  <Words>593</Words>
  <PresentationFormat>Экран (4:3)</PresentationFormat>
  <Paragraphs>218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Аспект</vt:lpstr>
      <vt:lpstr>        БЮДЖЕТ Николаевского сельского поселения  на 2025 год и на плановый период 2026 и 2027 годов (в редакции  №115 от24.12.2024)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120</cp:revision>
  <dcterms:created xsi:type="dcterms:W3CDTF">2018-11-22T05:24:47Z</dcterms:created>
  <dcterms:modified xsi:type="dcterms:W3CDTF">2025-01-22T06:14:47Z</dcterms:modified>
</cp:coreProperties>
</file>