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0" autoAdjust="0"/>
    <p:restoredTop sz="94639" autoAdjust="0"/>
  </p:normalViewPr>
  <p:slideViewPr>
    <p:cSldViewPr>
      <p:cViewPr varScale="1">
        <p:scale>
          <a:sx n="100" d="100"/>
          <a:sy n="100" d="100"/>
        </p:scale>
        <p:origin x="-8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858180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Николаевского сельского поселения 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(решение №80 от26.12.2023)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0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496"/>
            <a:ext cx="6715172" cy="3071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 деятельности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55,2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хозяйства</a:t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12 054,5 тыс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(обслуживание газопровода)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45,0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зообслужив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5074"/>
            <a:ext cx="5286412" cy="3352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оплату за потребленную энергию уличного освещения 2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вещ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571744"/>
            <a:ext cx="6848501" cy="2952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ajt-Park-nazvali-Red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96213" cy="44545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714357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Содержание парка «Редут»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3 165,0тыс.рублей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гражданских кладбищ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1 260,0 тыс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держание кладби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64373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прочие мероприятия по благоустройству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5 054,5тыс.рублей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ругие работы по благоустройст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2"/>
            <a:ext cx="65722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786610" cy="95410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129,0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хр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19374"/>
            <a:ext cx="6215106" cy="31670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в сфере культуры, кинематография -  2 </a:t>
            </a:r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ль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3"/>
            <a:ext cx="614366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социальной политики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512,0 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00066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«Муниципальная политика»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45,0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униципальная поли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81224"/>
            <a:ext cx="6357982" cy="3605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Изменения бюджета Николаевского сельского поселения на </a:t>
            </a:r>
            <a:r>
              <a:rPr lang="ru-RU" b="1" dirty="0" smtClean="0">
                <a:solidFill>
                  <a:srgbClr val="00B050"/>
                </a:solidFill>
              </a:rPr>
              <a:t>2024 </a:t>
            </a:r>
            <a:r>
              <a:rPr lang="ru-RU" b="1" dirty="0" smtClean="0">
                <a:solidFill>
                  <a:srgbClr val="00B050"/>
                </a:solidFill>
              </a:rPr>
              <a:t>года и на плановый период </a:t>
            </a:r>
            <a:r>
              <a:rPr lang="ru-RU" b="1" dirty="0" smtClean="0">
                <a:solidFill>
                  <a:srgbClr val="00B050"/>
                </a:solidFill>
              </a:rPr>
              <a:t>2025 </a:t>
            </a:r>
            <a:r>
              <a:rPr lang="ru-RU" b="1" dirty="0" smtClean="0">
                <a:solidFill>
                  <a:srgbClr val="00B050"/>
                </a:solidFill>
              </a:rPr>
              <a:t>и </a:t>
            </a:r>
            <a:r>
              <a:rPr lang="ru-RU" b="1" dirty="0" smtClean="0">
                <a:solidFill>
                  <a:srgbClr val="00B050"/>
                </a:solidFill>
              </a:rPr>
              <a:t>2026 </a:t>
            </a:r>
            <a:r>
              <a:rPr lang="ru-RU" b="1" dirty="0" smtClean="0">
                <a:solidFill>
                  <a:srgbClr val="00B050"/>
                </a:solidFill>
              </a:rPr>
              <a:t>годов подготовлен в соответствии с требованиями БК РФ и Положения о бюджетном процессе в Николаевском сельском поселении: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●  </a:t>
            </a:r>
            <a:r>
              <a:rPr lang="ru-RU" dirty="0" smtClean="0">
                <a:solidFill>
                  <a:srgbClr val="00B050"/>
                </a:solidFill>
              </a:rPr>
              <a:t>Основные направления бюджетной и налоговой политики Николаевского сельского поселения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Прогноз социально-экономического развития Николаевского сельского поселения на очередной финансовый год и плановый период;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Оценка ожидаемого исполнения бюджета на текущий финансовый год;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Расчёты по налоговым и неналоговым  доходах бюджета.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«Информационное общество»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246,0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формационное обще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00307"/>
            <a:ext cx="600079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71472" y="1428736"/>
            <a:ext cx="2286016" cy="25717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Налоговые поступления 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налогов и сборов, уплачиваемых  в соответствии с налоговым законом.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3214678" y="1643050"/>
            <a:ext cx="3071834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Неналоговые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продажи, аренды имущества, штрафы</a:t>
            </a:r>
            <a:endParaRPr lang="ru-RU" sz="1400" dirty="0"/>
          </a:p>
        </p:txBody>
      </p:sp>
      <p:sp>
        <p:nvSpPr>
          <p:cNvPr id="5" name="Цилиндр 4"/>
          <p:cNvSpPr/>
          <p:nvPr/>
        </p:nvSpPr>
        <p:spPr>
          <a:xfrm>
            <a:off x="6429388" y="2428868"/>
            <a:ext cx="2214578" cy="31432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Безвозмездные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бюджетов других уровней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Николаевского сельского поселения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1" y="1428880"/>
          <a:ext cx="8001054" cy="4019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3731"/>
                <a:gridCol w="1864557"/>
                <a:gridCol w="1536383"/>
                <a:gridCol w="1536383"/>
              </a:tblGrid>
              <a:tr h="407612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решение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2026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26 775,3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23 138,2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23 964,8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52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6 382,3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6 922,5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7 493,6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20 393,0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16 215,7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16 471,2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26 775,3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23 138,2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23 964,8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9"/>
            <a:ext cx="7715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Николаевского сельского поселения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 год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85926"/>
          <a:ext cx="7572428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494"/>
                <a:gridCol w="1833934"/>
              </a:tblGrid>
              <a:tr h="49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1 762,4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3 361,4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1 056,0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15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20 030,8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3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26 775,3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Бюджетные ассигнования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разделам бюджетной классификации расходов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097900"/>
          <a:ext cx="7715308" cy="465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8"/>
                <a:gridCol w="1571636"/>
                <a:gridCol w="1928827"/>
                <a:gridCol w="1928827"/>
              </a:tblGrid>
              <a:tr h="33617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10 968,6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11 190,4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12 764,6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8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352,6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387,4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422,8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55,2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3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12 054,5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8 362,7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7 567,7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129,0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129,0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129,0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2 500,0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2 450,0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2 450,0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6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512,0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537,3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549,3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2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Российской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Федерации и муниципальных образований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150,7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20271"/>
          <a:ext cx="7858181" cy="4094502"/>
        </p:xfrm>
        <a:graphic>
          <a:graphicData uri="http://schemas.openxmlformats.org/drawingml/2006/table">
            <a:tbl>
              <a:tblPr/>
              <a:tblGrid>
                <a:gridCol w="3994910"/>
                <a:gridCol w="1360533"/>
                <a:gridCol w="1251369"/>
                <a:gridCol w="1251369"/>
              </a:tblGrid>
              <a:tr h="415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 Николаевского сельского поселения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25 972,1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21 866,3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21 083,3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1. Управление муниципальными финансами и создание условий для эффективного управления муниципальными финансами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10  391,7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10  049,9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10  049,9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2. Информационное общество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3. Обеспечение качественными коммунальными услугами населения и повышения уровня благоустройства территории Николаевского сельского поселения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12 054,5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8 362,7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7 567,7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4. Защита населения и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территории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чрезвычайных ситуаций, обеспечение пожарной безопасности  и безопасности людей на водных объектах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93,9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42,4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42,4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5. Развитие культуры и туризма в Николаевском сельском поселении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6. Охрана окружающей среды и рациональное природопользование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129,0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129,0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129,0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7. Социальная поддержка лиц, замещающих муниципальные должности и должности муниципальной службы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512,0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537,3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549,3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8. Муниципальная политика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Николаевского сельского поселения в разрезе муниципальных программ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</a:t>
            </a: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10 409,1тыс. рублей, в том числе: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428596" y="1643050"/>
            <a:ext cx="2643206" cy="27717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Функционирование   исполнительных органов местного самоуправления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10306,4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3214678" y="1785926"/>
            <a:ext cx="2643206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562,2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072198" y="1857364"/>
            <a:ext cx="2786082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Резервный фонд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енком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858180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07249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 обороны в сумме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352,6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415</TotalTime>
  <Words>593</Words>
  <PresentationFormat>Экран (4:3)</PresentationFormat>
  <Paragraphs>218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      БЮДЖЕТ Николаевского сельского поселения  на 2024 год и на плановый период 2025 и 2026 годов (решение №80 от26.12.2023)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116</cp:revision>
  <dcterms:created xsi:type="dcterms:W3CDTF">2018-11-22T05:24:47Z</dcterms:created>
  <dcterms:modified xsi:type="dcterms:W3CDTF">2024-04-17T06:06:40Z</dcterms:modified>
</cp:coreProperties>
</file>