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858180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(изменение решение №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39 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.09.2022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496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31,9 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2022 составило 9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219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,7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50,0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1 954,0 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ajt-Park-nazvali-Red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96213" cy="4454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14357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Содержание парка «Редут» 1 377,5 тыс.рублей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845,4 тыс.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   4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992,8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143,1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2 100,0 тыс. 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516,0 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44,6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Изменения бюджета Николаевского сельского поселения на 2022 года и на плановый период 2023 и 2024 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234,9  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429388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428880"/>
          <a:ext cx="8001054" cy="404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731"/>
                <a:gridCol w="1864557"/>
                <a:gridCol w="1536383"/>
                <a:gridCol w="1536383"/>
              </a:tblGrid>
              <a:tr h="40761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решение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967,4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17 204,0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17 214,1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52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5 997,7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6 131,5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6 277,9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969,7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11 072,5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10 936,2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216,4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17 204,0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17 214,1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1 249,0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1 391,9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2 995,5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5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14 317,5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3 396,6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967,4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097900"/>
          <a:ext cx="7715308" cy="460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8"/>
                <a:gridCol w="1571636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249,9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8 245,5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8 723,5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8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255,4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249,3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257,6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31,9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437,6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5 916,6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5 440,4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143,5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24,6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2 000,0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2 000,0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6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117,8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20271"/>
          <a:ext cx="7858181" cy="4482997"/>
        </p:xfrm>
        <a:graphic>
          <a:graphicData uri="http://schemas.openxmlformats.org/drawingml/2006/table">
            <a:tbl>
              <a:tblPr/>
              <a:tblGrid>
                <a:gridCol w="3994910"/>
                <a:gridCol w="1360533"/>
                <a:gridCol w="1251369"/>
                <a:gridCol w="1251369"/>
              </a:tblGrid>
              <a:tr h="41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23 723,1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16 211,7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15 790,5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8 055,7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7 325,2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7 380,2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174,9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174,9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9 215,7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7  270,1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6  948,7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территории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152,1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Муниципальная политика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9. Развитие транспортной системы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3 387,6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9 249,9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28596" y="1643050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8 185,9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836,8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233,8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255,4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409</TotalTime>
  <Words>609</Words>
  <PresentationFormat>Экран (4:3)</PresentationFormat>
  <Paragraphs>222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  БЮДЖЕТ Николаевского сельского поселения  на 2022 год и на плановый период 2023 и 2024 годов (изменение решение № 39  от  23.09.2022 года)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124</cp:revision>
  <dcterms:created xsi:type="dcterms:W3CDTF">2018-11-22T05:24:47Z</dcterms:created>
  <dcterms:modified xsi:type="dcterms:W3CDTF">2022-10-05T06:01:26Z</dcterms:modified>
</cp:coreProperties>
</file>